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9F50"/>
    <a:srgbClr val="F891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7" autoAdjust="0"/>
    <p:restoredTop sz="97470" autoAdjust="0"/>
  </p:normalViewPr>
  <p:slideViewPr>
    <p:cSldViewPr snapToGrid="0">
      <p:cViewPr>
        <p:scale>
          <a:sx n="150" d="100"/>
          <a:sy n="150" d="100"/>
        </p:scale>
        <p:origin x="70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B60579-D3D2-4521-A117-D3BE9E3A1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51F3F91-62A8-455D-BFE1-4BFB87F23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B7BAB3-4DBC-40D9-B2A4-E7AD306B5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0A9B8E-3E58-49E4-83D5-DF2EA5652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C88215-2EE6-458E-B890-88B2474E8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586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AC2836-253B-47F5-AF9F-E9D32F70B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A66DC6-7713-4FA5-A7C7-DB77980B6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0C31C-C1D1-49B2-8BF5-6B379CE87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D304F3-1454-4CE4-BF30-3391B78FF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EB862C-54B6-4159-824D-CBE128F5F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813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97D14A4-9A4C-4807-816C-C3911BBFDA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9516F3-C8C8-41E5-86A6-E07EE1C88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4AABCC-160D-49E2-B726-4B535A617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59D3C1-907A-4B4A-AD92-7C3137A7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5E4E93-4A2B-475A-B3ED-0DD5FF7C2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9702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한쪽 모서리 6">
            <a:extLst>
              <a:ext uri="{FF2B5EF4-FFF2-40B4-BE49-F238E27FC236}">
                <a16:creationId xmlns:a16="http://schemas.microsoft.com/office/drawing/2014/main" id="{5873B47D-85DC-4BBC-BE0E-D7300E16B656}"/>
              </a:ext>
            </a:extLst>
          </p:cNvPr>
          <p:cNvSpPr/>
          <p:nvPr userDrawn="1"/>
        </p:nvSpPr>
        <p:spPr>
          <a:xfrm flipH="1">
            <a:off x="196948" y="144780"/>
            <a:ext cx="11779348" cy="6560820"/>
          </a:xfrm>
          <a:prstGeom prst="round1Rect">
            <a:avLst>
              <a:gd name="adj" fmla="val 6333"/>
            </a:avLst>
          </a:prstGeom>
          <a:solidFill>
            <a:schemeClr val="bg1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30200" dist="38100" dir="10800000" algn="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sz="1200" dirty="0">
              <a:solidFill>
                <a:prstClr val="white"/>
              </a:solidFill>
              <a:ea typeface="KoPub돋움체 Bold" panose="02020603020101020101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1068D13-517B-4ACB-AD7B-9C7DEDEE04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1584" y="6346659"/>
            <a:ext cx="984687" cy="28591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4532E61-4B32-42D4-97B4-F189B38982D6}"/>
              </a:ext>
            </a:extLst>
          </p:cNvPr>
          <p:cNvSpPr/>
          <p:nvPr userDrawn="1"/>
        </p:nvSpPr>
        <p:spPr>
          <a:xfrm>
            <a:off x="9610495" y="240814"/>
            <a:ext cx="2053446" cy="184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초거대 </a:t>
            </a:r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AI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확산 생태계 조성사업</a:t>
            </a:r>
          </a:p>
        </p:txBody>
      </p:sp>
    </p:spTree>
    <p:extLst>
      <p:ext uri="{BB962C8B-B14F-4D97-AF65-F5344CB8AC3E}">
        <p14:creationId xmlns:p14="http://schemas.microsoft.com/office/powerpoint/2010/main" val="1575029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27A036-EC5C-4FD5-922D-0B5F1E008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B57280-07AA-4EFF-ABF1-BD28A8F8A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DA28D9-FC5B-4FEB-98A1-301E2EFBC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2F1AFB-A086-4B75-A146-88F038A67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E76C47-B9E1-4A28-891B-4CFD4ADAC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825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C0C829-45A7-403F-AAD4-2268CB513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A9C47F-584C-47A3-B968-787E268B4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3C1AEC-9349-4712-92FC-DEFFE9E7B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E5A3A4-9BAA-40EA-A9E9-4EA42F0E8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B6C6BF-04A7-4066-8EE4-B49BFC5EF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635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1343E-6D2E-4F33-95DB-94DF01ACF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8610EB-B9AB-4F80-B654-EF3921B77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E186D2-D040-4A90-80E3-ADCEB5C94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C31AF2-28C4-4950-9A94-89499E52C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4096A6-6401-4CA9-B602-F43DBF8D6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E9D88C-CDE8-4D10-87C6-91AA3F958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442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62B192-2139-4BBA-9DFF-F042E7C16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0D26EA-56FC-4CCE-9F4D-A0EC96401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A34345-7AB3-4502-A305-3A9363F81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E91038-67F0-4AA1-A35B-53828BFBCE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D075A5-34CA-4FAD-A5C5-36410B5FA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1A9C65-B040-4C18-AFA0-D724688DB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0BB8BC-7A24-44A6-869D-9C8DD5AF5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4D677E-D54D-43EC-BFAD-1F6069FCF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985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32836-6605-4BE0-9ECC-71D68FF17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85D7A8-4C0D-42F2-A0AD-03EED0C5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59DA8A-B97D-4737-8860-12E669F3A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F5E161-5530-47ED-BF9B-ABDB6E60D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84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D37CCB4-9EF8-4699-BDE1-6E661DEA9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B2DD31-1386-4E1F-99F3-1AA9552D2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9A2D0B-3E2A-4BBE-8D1D-24BA0EC17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131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2CA78E-0719-4A0A-9745-E2400422A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E1FEB8-4D87-4F23-8AA5-B115C2F1E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7449A4-22AA-4E1B-A989-F1BF8679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ACF38F-99DA-402F-8468-85462386C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818D7D-4087-43F9-853C-729BDC724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189F8B-3738-4B76-9E02-B1FDF305C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5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68BED8-5283-4891-ACDB-CD003CE26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7F0071-4E2E-4244-BBF5-82C6DA18B5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FFAD36-389B-4C01-891E-3A25F1EE7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B87EE1-75E5-422D-9542-A06C8A8EE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F7D188-50E1-415B-BD48-78B5CC68C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65619E-D1D3-49DD-84D6-09D8C103C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162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398D895-3B1D-49F3-9E27-FA21C4665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C88256-AF7B-4D91-B330-6F0228C1BB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0F98BB-F006-48AA-A0F8-D5671AE3FF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C6496-0B37-4B09-9EAC-831744D1E736}" type="datetimeFigureOut">
              <a:rPr lang="ko-KR" altLang="en-US" smtClean="0"/>
              <a:t>24-12-06 Friday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1C95F2-6301-40A4-A444-4DF5EE49E9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585D31-B854-454A-A9BE-1090301A02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B1405-1FFA-4AC6-944A-89FAB33EC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8012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2AA5296-3702-4E72-9D30-B342E9A832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" t="12632" r="90707"/>
          <a:stretch/>
        </p:blipFill>
        <p:spPr>
          <a:xfrm>
            <a:off x="855740" y="265080"/>
            <a:ext cx="806236" cy="42164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C161D29-0A50-429E-BF50-BE560D22D3D5}"/>
              </a:ext>
            </a:extLst>
          </p:cNvPr>
          <p:cNvSpPr/>
          <p:nvPr/>
        </p:nvSpPr>
        <p:spPr>
          <a:xfrm>
            <a:off x="581359" y="265080"/>
            <a:ext cx="2350549" cy="4216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B7977D-671D-43F7-B678-53B509953907}"/>
              </a:ext>
            </a:extLst>
          </p:cNvPr>
          <p:cNvSpPr txBox="1"/>
          <p:nvPr/>
        </p:nvSpPr>
        <p:spPr>
          <a:xfrm>
            <a:off x="601740" y="265080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①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5235375-8A8B-4446-A2FB-71A217EC1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248" y="277477"/>
            <a:ext cx="1227789" cy="41568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678D6B4-2844-4EDE-995A-51F94DE204B6}"/>
              </a:ext>
            </a:extLst>
          </p:cNvPr>
          <p:cNvSpPr txBox="1"/>
          <p:nvPr/>
        </p:nvSpPr>
        <p:spPr>
          <a:xfrm>
            <a:off x="7636613" y="138977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②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9E4B7D5-21E7-45D1-84DF-A473A1FC7D20}"/>
              </a:ext>
            </a:extLst>
          </p:cNvPr>
          <p:cNvSpPr/>
          <p:nvPr/>
        </p:nvSpPr>
        <p:spPr>
          <a:xfrm>
            <a:off x="364228" y="4966487"/>
            <a:ext cx="10517340" cy="639268"/>
          </a:xfrm>
          <a:prstGeom prst="rect">
            <a:avLst/>
          </a:prstGeom>
          <a:solidFill>
            <a:srgbClr val="F5F5F5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228600" indent="-228600">
              <a:lnSpc>
                <a:spcPct val="130000"/>
              </a:lnSpc>
              <a:buAutoNum type="circleNumDbPlain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                       표시가 되어있는 데이터만 작업하시면 됩니다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.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아무 표시 없이 앞에 파란 동그라미만 되어있는 데이터는 작업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X(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이미 작업 된 데이터입니다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</a:p>
          <a:p>
            <a:pPr marL="228600" indent="-228600">
              <a:lnSpc>
                <a:spcPct val="130000"/>
              </a:lnSpc>
              <a:buAutoNum type="circleNumDbPlain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수정 및 작성 후 승인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-&gt;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저장하기 누르면                         표시가 사라지게 됩니다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.</a:t>
            </a:r>
          </a:p>
          <a:p>
            <a:pPr marL="228600" indent="-228600">
              <a:lnSpc>
                <a:spcPct val="130000"/>
              </a:lnSpc>
              <a:buAutoNum type="circleNumDbPlain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모든                        작업이 끝나고 저장이 완료되면 제출하기 해주시면 됩니다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8B453E2-F40E-4A87-BB1E-E30C7A932F67}"/>
              </a:ext>
            </a:extLst>
          </p:cNvPr>
          <p:cNvSpPr/>
          <p:nvPr/>
        </p:nvSpPr>
        <p:spPr>
          <a:xfrm>
            <a:off x="617872" y="5001807"/>
            <a:ext cx="486834" cy="179918"/>
          </a:xfrm>
          <a:prstGeom prst="rect">
            <a:avLst/>
          </a:prstGeom>
          <a:solidFill>
            <a:srgbClr val="F8912D"/>
          </a:solidFill>
          <a:ln>
            <a:solidFill>
              <a:srgbClr val="F8912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반려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1CF25A7-6000-45D2-A606-33A09000BF0F}"/>
              </a:ext>
            </a:extLst>
          </p:cNvPr>
          <p:cNvSpPr/>
          <p:nvPr/>
        </p:nvSpPr>
        <p:spPr>
          <a:xfrm>
            <a:off x="1167475" y="5001807"/>
            <a:ext cx="613834" cy="179918"/>
          </a:xfrm>
          <a:prstGeom prst="rect">
            <a:avLst/>
          </a:prstGeom>
          <a:solidFill>
            <a:srgbClr val="3F9F50"/>
          </a:solidFill>
          <a:ln>
            <a:solidFill>
              <a:srgbClr val="3F9F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재작업</a:t>
            </a:r>
            <a:endParaRPr lang="ko-KR" altLang="en-US" sz="11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0C88443-EDE8-4B26-90C4-993799662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9484" y="126581"/>
            <a:ext cx="4505163" cy="21097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1ADB963-3FC1-48FF-86A6-80C5955D0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9484" y="2550871"/>
            <a:ext cx="4505163" cy="21406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FD18999-BB7F-4FA4-8F8A-47920AB64BDF}"/>
              </a:ext>
            </a:extLst>
          </p:cNvPr>
          <p:cNvSpPr/>
          <p:nvPr/>
        </p:nvSpPr>
        <p:spPr>
          <a:xfrm>
            <a:off x="3067518" y="129213"/>
            <a:ext cx="4835471" cy="45622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3DBC17E2-B6AF-4DF6-A25C-DB3F343E42F3}"/>
              </a:ext>
            </a:extLst>
          </p:cNvPr>
          <p:cNvSpPr/>
          <p:nvPr/>
        </p:nvSpPr>
        <p:spPr>
          <a:xfrm>
            <a:off x="5206284" y="2254928"/>
            <a:ext cx="212172" cy="277387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693ABC5-8C34-4DAC-A1B1-18DCFBDB7AD6}"/>
              </a:ext>
            </a:extLst>
          </p:cNvPr>
          <p:cNvSpPr/>
          <p:nvPr/>
        </p:nvSpPr>
        <p:spPr>
          <a:xfrm>
            <a:off x="3819467" y="5218084"/>
            <a:ext cx="613834" cy="179918"/>
          </a:xfrm>
          <a:prstGeom prst="rect">
            <a:avLst/>
          </a:prstGeom>
          <a:solidFill>
            <a:srgbClr val="3F9F50"/>
          </a:solidFill>
          <a:ln>
            <a:solidFill>
              <a:srgbClr val="3F9F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재작업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B722A5D-E38A-457A-BBDF-DDC21527005E}"/>
              </a:ext>
            </a:extLst>
          </p:cNvPr>
          <p:cNvSpPr/>
          <p:nvPr/>
        </p:nvSpPr>
        <p:spPr>
          <a:xfrm>
            <a:off x="948674" y="5425837"/>
            <a:ext cx="486834" cy="179918"/>
          </a:xfrm>
          <a:prstGeom prst="rect">
            <a:avLst/>
          </a:prstGeom>
          <a:solidFill>
            <a:srgbClr val="F8912D"/>
          </a:solidFill>
          <a:ln>
            <a:solidFill>
              <a:srgbClr val="F8912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반려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69A8A63-956E-4971-B43C-772C3E23892E}"/>
              </a:ext>
            </a:extLst>
          </p:cNvPr>
          <p:cNvSpPr/>
          <p:nvPr/>
        </p:nvSpPr>
        <p:spPr>
          <a:xfrm>
            <a:off x="3287137" y="5216588"/>
            <a:ext cx="486834" cy="179918"/>
          </a:xfrm>
          <a:prstGeom prst="rect">
            <a:avLst/>
          </a:prstGeom>
          <a:solidFill>
            <a:srgbClr val="F8912D"/>
          </a:solidFill>
          <a:ln>
            <a:solidFill>
              <a:srgbClr val="F8912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반려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0908E66-2831-430C-85AF-9C2AC78D33E3}"/>
              </a:ext>
            </a:extLst>
          </p:cNvPr>
          <p:cNvSpPr/>
          <p:nvPr/>
        </p:nvSpPr>
        <p:spPr>
          <a:xfrm>
            <a:off x="1474392" y="5425689"/>
            <a:ext cx="613834" cy="179918"/>
          </a:xfrm>
          <a:prstGeom prst="rect">
            <a:avLst/>
          </a:prstGeom>
          <a:solidFill>
            <a:srgbClr val="3F9F50"/>
          </a:solidFill>
          <a:ln>
            <a:solidFill>
              <a:srgbClr val="3F9F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재작업</a:t>
            </a:r>
            <a:endParaRPr lang="ko-KR" altLang="en-US" sz="11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0A575DD-F18A-4847-A4AC-1497D8F555EE}"/>
              </a:ext>
            </a:extLst>
          </p:cNvPr>
          <p:cNvSpPr/>
          <p:nvPr/>
        </p:nvSpPr>
        <p:spPr>
          <a:xfrm>
            <a:off x="7101417" y="203200"/>
            <a:ext cx="513216" cy="2571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DA35F0C-F247-438D-97DE-656BE209BE5B}"/>
              </a:ext>
            </a:extLst>
          </p:cNvPr>
          <p:cNvSpPr/>
          <p:nvPr/>
        </p:nvSpPr>
        <p:spPr>
          <a:xfrm>
            <a:off x="6051550" y="2624665"/>
            <a:ext cx="1178982" cy="257153"/>
          </a:xfrm>
          <a:prstGeom prst="rect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반드시 승인체크 하고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 저장하기 눌러주세요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76581C-6BC8-4FBB-A77F-518B91461048}"/>
              </a:ext>
            </a:extLst>
          </p:cNvPr>
          <p:cNvSpPr/>
          <p:nvPr/>
        </p:nvSpPr>
        <p:spPr>
          <a:xfrm>
            <a:off x="6051550" y="2624665"/>
            <a:ext cx="1557330" cy="2571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2858687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F27534A-04F5-4613-8BC5-C4201EB76117}"/>
              </a:ext>
            </a:extLst>
          </p:cNvPr>
          <p:cNvSpPr/>
          <p:nvPr/>
        </p:nvSpPr>
        <p:spPr>
          <a:xfrm>
            <a:off x="1657351" y="344386"/>
            <a:ext cx="2604985" cy="492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r>
              <a:rPr lang="ko-KR" altLang="en-US" sz="3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가공 화면 </a:t>
            </a:r>
            <a:r>
              <a:rPr lang="en-US" altLang="ko-KR" sz="3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UI</a:t>
            </a:r>
            <a:endParaRPr lang="ko-KR" altLang="en-US" sz="3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755B468-A8D3-432B-9195-BC559B9A69D1}"/>
              </a:ext>
            </a:extLst>
          </p:cNvPr>
          <p:cNvGrpSpPr/>
          <p:nvPr/>
        </p:nvGrpSpPr>
        <p:grpSpPr>
          <a:xfrm>
            <a:off x="1657351" y="966756"/>
            <a:ext cx="8924924" cy="3897075"/>
            <a:chOff x="328325" y="1283603"/>
            <a:chExt cx="8170693" cy="3567739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541F50DB-3B56-4CFF-8987-EA07B3E8F2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37596" b="16851"/>
            <a:stretch/>
          </p:blipFill>
          <p:spPr>
            <a:xfrm>
              <a:off x="328325" y="1283603"/>
              <a:ext cx="6181725" cy="3567739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FDE81FAF-8BE3-43D8-A39A-184C59C1C0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9326" r="595" b="16851"/>
            <a:stretch/>
          </p:blipFill>
          <p:spPr>
            <a:xfrm>
              <a:off x="6510050" y="1283603"/>
              <a:ext cx="1988968" cy="3567739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EE71ED1-A0E0-4651-BB7F-6F6AB786F02C}"/>
              </a:ext>
            </a:extLst>
          </p:cNvPr>
          <p:cNvSpPr/>
          <p:nvPr/>
        </p:nvSpPr>
        <p:spPr>
          <a:xfrm>
            <a:off x="5792495" y="1157514"/>
            <a:ext cx="2617212" cy="277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01A846-286C-4FFC-B45D-82587D800D57}"/>
              </a:ext>
            </a:extLst>
          </p:cNvPr>
          <p:cNvSpPr txBox="1"/>
          <p:nvPr/>
        </p:nvSpPr>
        <p:spPr>
          <a:xfrm>
            <a:off x="1403028" y="1129682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①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E50DEB-DEFE-41B6-A66D-4809807BAB0F}"/>
              </a:ext>
            </a:extLst>
          </p:cNvPr>
          <p:cNvSpPr txBox="1"/>
          <p:nvPr/>
        </p:nvSpPr>
        <p:spPr>
          <a:xfrm>
            <a:off x="1403798" y="1460234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③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E6E6FD-A5E9-42FA-B57E-71BFB25CC1AB}"/>
              </a:ext>
            </a:extLst>
          </p:cNvPr>
          <p:cNvSpPr txBox="1"/>
          <p:nvPr/>
        </p:nvSpPr>
        <p:spPr>
          <a:xfrm>
            <a:off x="5792878" y="1143408"/>
            <a:ext cx="3142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②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44A8FD0-CAC7-4248-92FA-721A9ABB90D2}"/>
              </a:ext>
            </a:extLst>
          </p:cNvPr>
          <p:cNvSpPr/>
          <p:nvPr/>
        </p:nvSpPr>
        <p:spPr>
          <a:xfrm>
            <a:off x="2947930" y="1770075"/>
            <a:ext cx="5461778" cy="31184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B0B9A75-91C5-4F0A-80CD-5EDB50106B0D}"/>
              </a:ext>
            </a:extLst>
          </p:cNvPr>
          <p:cNvSpPr/>
          <p:nvPr/>
        </p:nvSpPr>
        <p:spPr>
          <a:xfrm>
            <a:off x="1379538" y="1157513"/>
            <a:ext cx="2184117" cy="2537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24C1396-161A-4732-90DD-A56876FCF4B3}"/>
              </a:ext>
            </a:extLst>
          </p:cNvPr>
          <p:cNvSpPr/>
          <p:nvPr/>
        </p:nvSpPr>
        <p:spPr>
          <a:xfrm>
            <a:off x="8409706" y="1917213"/>
            <a:ext cx="1221918" cy="5084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1B838BB-BF87-474F-A5A9-39D82663F4A7}"/>
              </a:ext>
            </a:extLst>
          </p:cNvPr>
          <p:cNvSpPr/>
          <p:nvPr/>
        </p:nvSpPr>
        <p:spPr>
          <a:xfrm>
            <a:off x="8409706" y="2436183"/>
            <a:ext cx="2251944" cy="24523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428553F-8CAD-4E2E-B803-A5C652414501}"/>
              </a:ext>
            </a:extLst>
          </p:cNvPr>
          <p:cNvSpPr/>
          <p:nvPr/>
        </p:nvSpPr>
        <p:spPr>
          <a:xfrm>
            <a:off x="10018317" y="1507953"/>
            <a:ext cx="820343" cy="2440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3D4781D-3C89-4F56-B6D1-8CAE6F4DA422}"/>
              </a:ext>
            </a:extLst>
          </p:cNvPr>
          <p:cNvSpPr txBox="1"/>
          <p:nvPr/>
        </p:nvSpPr>
        <p:spPr>
          <a:xfrm>
            <a:off x="9236857" y="2076101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⑧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30390B5-FF83-4288-BE39-E19F9A731756}"/>
              </a:ext>
            </a:extLst>
          </p:cNvPr>
          <p:cNvSpPr txBox="1"/>
          <p:nvPr/>
        </p:nvSpPr>
        <p:spPr>
          <a:xfrm>
            <a:off x="9236857" y="2511987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⑨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7E05D1-D1BC-453E-B25C-86188852371D}"/>
              </a:ext>
            </a:extLst>
          </p:cNvPr>
          <p:cNvSpPr txBox="1"/>
          <p:nvPr/>
        </p:nvSpPr>
        <p:spPr>
          <a:xfrm>
            <a:off x="10589546" y="1487984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⑦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AE0E2B8-A202-4B48-B5AD-A7CF9AA4831A}"/>
              </a:ext>
            </a:extLst>
          </p:cNvPr>
          <p:cNvSpPr/>
          <p:nvPr/>
        </p:nvSpPr>
        <p:spPr>
          <a:xfrm>
            <a:off x="1379538" y="1454356"/>
            <a:ext cx="1499730" cy="34373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04D8BEC-194D-4E4B-A2F8-4078BFECAB1A}"/>
              </a:ext>
            </a:extLst>
          </p:cNvPr>
          <p:cNvSpPr/>
          <p:nvPr/>
        </p:nvSpPr>
        <p:spPr>
          <a:xfrm>
            <a:off x="3001955" y="1454356"/>
            <a:ext cx="1913953" cy="2537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7768015-43F3-4CBC-9CB8-46FB5020688E}"/>
              </a:ext>
            </a:extLst>
          </p:cNvPr>
          <p:cNvSpPr txBox="1"/>
          <p:nvPr/>
        </p:nvSpPr>
        <p:spPr>
          <a:xfrm>
            <a:off x="4682689" y="1420407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④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5B6778-7D79-4B44-A034-7EB3E6BC6F57}"/>
              </a:ext>
            </a:extLst>
          </p:cNvPr>
          <p:cNvSpPr txBox="1"/>
          <p:nvPr/>
        </p:nvSpPr>
        <p:spPr>
          <a:xfrm>
            <a:off x="3015089" y="2090760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⑤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ACB5C701-CD57-4D78-AE07-5E5AB132B39B}"/>
              </a:ext>
            </a:extLst>
          </p:cNvPr>
          <p:cNvSpPr/>
          <p:nvPr/>
        </p:nvSpPr>
        <p:spPr>
          <a:xfrm>
            <a:off x="9512301" y="1177358"/>
            <a:ext cx="1326359" cy="2769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ea typeface="KoPub돋움체 Bold" panose="02020603020101020101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56CDF8B-EFE2-4205-9671-C8C73E035690}"/>
              </a:ext>
            </a:extLst>
          </p:cNvPr>
          <p:cNvSpPr txBox="1"/>
          <p:nvPr/>
        </p:nvSpPr>
        <p:spPr>
          <a:xfrm>
            <a:off x="10589546" y="1161458"/>
            <a:ext cx="23083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dirty="0">
                <a:latin typeface="210 옴니고딕 035" panose="02020603020101020101" pitchFamily="18" charset="-127"/>
                <a:ea typeface="210 옴니고딕 035" panose="02020603020101020101" pitchFamily="18" charset="-127"/>
              </a:rPr>
              <a:t>⑥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6FCF7D6-69F1-4BBC-A595-A3F7B296F944}"/>
              </a:ext>
            </a:extLst>
          </p:cNvPr>
          <p:cNvGrpSpPr/>
          <p:nvPr/>
        </p:nvGrpSpPr>
        <p:grpSpPr>
          <a:xfrm>
            <a:off x="2407602" y="4990595"/>
            <a:ext cx="7398997" cy="1508051"/>
            <a:chOff x="1476319" y="4936211"/>
            <a:chExt cx="7398997" cy="150805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55C58E93-D315-4A0D-AC92-2B7F6103E356}"/>
                </a:ext>
              </a:extLst>
            </p:cNvPr>
            <p:cNvSpPr/>
            <p:nvPr/>
          </p:nvSpPr>
          <p:spPr>
            <a:xfrm>
              <a:off x="1476319" y="4939374"/>
              <a:ext cx="3487781" cy="1504888"/>
            </a:xfrm>
            <a:prstGeom prst="rect">
              <a:avLst/>
            </a:prstGeom>
            <a:solidFill>
              <a:srgbClr val="F5F5F5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① 파일명</a:t>
              </a:r>
              <a:endPara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② 가공도구</a:t>
              </a:r>
              <a:endPara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③ </a:t>
              </a:r>
              <a:r>
                <a:rPr lang="ko-KR" altLang="en-US" sz="110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라벨링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목록 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ID</a:t>
              </a:r>
            </a:p>
            <a:p>
              <a:pPr>
                <a:lnSpc>
                  <a:spcPct val="130000"/>
                </a:lnSpc>
              </a:pP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④ 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pdf 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페이지</a:t>
              </a:r>
              <a:endPara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 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(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중간에 정제 범위가 </a:t>
              </a:r>
              <a:r>
                <a:rPr lang="ko-KR" altLang="en-US" sz="110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짤린경우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, ‘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전체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’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페이지에서 가공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)</a:t>
              </a:r>
              <a:b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</a:b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⑤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가공화면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71AF3CC7-78E9-4D02-9649-EE14E52B9EBB}"/>
                </a:ext>
              </a:extLst>
            </p:cNvPr>
            <p:cNvSpPr/>
            <p:nvPr/>
          </p:nvSpPr>
          <p:spPr>
            <a:xfrm>
              <a:off x="4963716" y="4936211"/>
              <a:ext cx="3911600" cy="1508051"/>
            </a:xfrm>
            <a:prstGeom prst="rect">
              <a:avLst/>
            </a:prstGeom>
            <a:solidFill>
              <a:srgbClr val="F5F5F5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⑥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제출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(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전체 </a:t>
              </a:r>
              <a:r>
                <a:rPr lang="ko-KR" altLang="en-US" sz="110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라벨링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목록 저장 후 가능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) 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및 재작업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(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정제오류 시 요청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)</a:t>
              </a:r>
            </a:p>
            <a:p>
              <a:pPr>
                <a:lnSpc>
                  <a:spcPct val="130000"/>
                </a:lnSpc>
              </a:pP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⑦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</a:t>
              </a:r>
              <a:r>
                <a:rPr lang="ko-KR" altLang="en-US" sz="110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라벨링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저장</a:t>
              </a:r>
              <a:endPara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  <a:p>
              <a:pPr>
                <a:lnSpc>
                  <a:spcPct val="130000"/>
                </a:lnSpc>
              </a:pP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⑧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정제 데이터 타입</a:t>
              </a:r>
              <a:b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</a:b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⑨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데이터 가공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(</a:t>
              </a:r>
              <a:r>
                <a:rPr lang="ko-KR" altLang="en-US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클래스 선택</a:t>
              </a:r>
              <a:r>
                <a:rPr lang="en-US" altLang="ko-KR" sz="1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9489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129</Words>
  <Application>Microsoft Office PowerPoint</Application>
  <PresentationFormat>와이드스크린</PresentationFormat>
  <Paragraphs>31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210 옴니고딕 035</vt:lpstr>
      <vt:lpstr>KoPub돋움체 Bold</vt:lpstr>
      <vt:lpstr>나눔고딕 ExtraBold</vt:lpstr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베데</dc:creator>
  <cp:lastModifiedBy>베데</cp:lastModifiedBy>
  <cp:revision>7</cp:revision>
  <dcterms:created xsi:type="dcterms:W3CDTF">2024-12-06T07:42:56Z</dcterms:created>
  <dcterms:modified xsi:type="dcterms:W3CDTF">2024-12-06T08:42:34Z</dcterms:modified>
</cp:coreProperties>
</file>

<file path=docProps/thumbnail.jpeg>
</file>